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6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8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3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6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1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E817E-8DF3-4E5F-91AE-7E6A0FD100AB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3CCA0-B05B-40EF-B192-06E91EB5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65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chael\AppData\Local\Microsoft\Windows\INetCache\IE\KL4ZB4R5\mousemaze_fullpic_artwork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14745"/>
            <a:ext cx="8820150" cy="641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Stage 6 Maze: Loops</a:t>
            </a:r>
            <a:endParaRPr lang="en-US" b="1" u="sng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Identify the benefits of using a loop structure instead of manual repetition</a:t>
            </a:r>
          </a:p>
          <a:p>
            <a:r>
              <a:rPr lang="en-US" dirty="0"/>
              <a:t>Create a program for a given task which loops a single command</a:t>
            </a:r>
          </a:p>
          <a:p>
            <a:r>
              <a:rPr lang="en-US" dirty="0"/>
              <a:t>Break down a long sequence of instructions into the smallest repeatable sequence possible</a:t>
            </a:r>
          </a:p>
          <a:p>
            <a:r>
              <a:rPr lang="en-US" dirty="0"/>
              <a:t>Create a program for a given task which loops a sequence of commands</a:t>
            </a:r>
          </a:p>
          <a:p>
            <a:r>
              <a:rPr lang="en-US" dirty="0"/>
              <a:t>Employ a combination of sequential and looped commands to reach the end of a </a:t>
            </a:r>
            <a:r>
              <a:rPr lang="en-US" dirty="0" smtClean="0"/>
              <a:t>maze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</a:p>
          <a:p>
            <a:pPr lvl="1"/>
            <a:r>
              <a:rPr lang="en-US" dirty="0" smtClean="0"/>
              <a:t>Username: </a:t>
            </a:r>
            <a:r>
              <a:rPr lang="en-US" dirty="0" err="1" smtClean="0"/>
              <a:t>bsmedia</a:t>
            </a:r>
            <a:endParaRPr lang="en-US" dirty="0" smtClean="0"/>
          </a:p>
          <a:p>
            <a:pPr lvl="1"/>
            <a:r>
              <a:rPr lang="en-US" dirty="0" smtClean="0"/>
              <a:t>Password:</a:t>
            </a:r>
          </a:p>
          <a:p>
            <a:pPr lvl="1"/>
            <a:r>
              <a:rPr lang="en-US" dirty="0" smtClean="0"/>
              <a:t>Press Enter</a:t>
            </a:r>
          </a:p>
          <a:p>
            <a:r>
              <a:rPr lang="en-US" dirty="0" smtClean="0"/>
              <a:t>Open Mozilla Firefox</a:t>
            </a:r>
          </a:p>
          <a:p>
            <a:r>
              <a:rPr lang="en-US" dirty="0" smtClean="0"/>
              <a:t>Type URL –</a:t>
            </a:r>
          </a:p>
          <a:p>
            <a:pPr lvl="1"/>
            <a:r>
              <a:rPr lang="en-US" dirty="0" smtClean="0"/>
              <a:t>http://studio.code.org/sections/FEBRQV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Computer Time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6 Maze: Loops</a:t>
            </a:r>
          </a:p>
          <a:p>
            <a:pPr lvl="1"/>
            <a:r>
              <a:rPr lang="en-US" dirty="0" smtClean="0"/>
              <a:t>Move through at your own pace</a:t>
            </a:r>
          </a:p>
          <a:p>
            <a:r>
              <a:rPr lang="en-US" dirty="0" smtClean="0"/>
              <a:t>Answer the 3 questions at the end </a:t>
            </a:r>
          </a:p>
          <a:p>
            <a:r>
              <a:rPr lang="en-US" dirty="0" smtClean="0"/>
              <a:t>Stop at Stage 7 Artist: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Stage 6 Maze: Loops</vt:lpstr>
      <vt:lpstr>Objectives</vt:lpstr>
      <vt:lpstr>Computer Time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6 Maze: Loops</dc:title>
  <dc:creator>Michael Mills</dc:creator>
  <cp:lastModifiedBy>emills</cp:lastModifiedBy>
  <cp:revision>6</cp:revision>
  <dcterms:created xsi:type="dcterms:W3CDTF">2015-03-18T02:07:26Z</dcterms:created>
  <dcterms:modified xsi:type="dcterms:W3CDTF">2015-03-18T12:06:45Z</dcterms:modified>
</cp:coreProperties>
</file>